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56" y="6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6/25/2021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6/25/2021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6/25/2021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kumimoji="1"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kumimoji="1"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kumimoji="1"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kumimoji="1"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kumimoji="1"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kumimoji="1"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kumimoji="1"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kumimoji="1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kumimoji="1"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kumimoji="1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B8E9CC0F-6EFB-469C-87CC-4C8A35C5D2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8061" y="1991088"/>
            <a:ext cx="4225319" cy="3600013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9A3CBD69-9CB2-4090-B808-5F5E270C00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12385" y="2073104"/>
            <a:ext cx="4318388" cy="3517997"/>
          </a:xfrm>
          <a:prstGeom prst="rect">
            <a:avLst/>
          </a:prstGeom>
        </p:spPr>
      </p:pic>
      <p:pic>
        <p:nvPicPr>
          <p:cNvPr id="11" name="図 10">
            <a:extLst>
              <a:ext uri="{FF2B5EF4-FFF2-40B4-BE49-F238E27FC236}">
                <a16:creationId xmlns:a16="http://schemas.microsoft.com/office/drawing/2014/main" id="{E4C19361-D330-4059-9123-D7F5412DB30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96122" y="5764455"/>
            <a:ext cx="3334215" cy="857370"/>
          </a:xfrm>
          <a:prstGeom prst="rect">
            <a:avLst/>
          </a:prstGeom>
        </p:spPr>
      </p:pic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B26BE46D-BF0F-4F48-9BAA-188C1082F8F7}"/>
              </a:ext>
            </a:extLst>
          </p:cNvPr>
          <p:cNvSpPr/>
          <p:nvPr/>
        </p:nvSpPr>
        <p:spPr>
          <a:xfrm>
            <a:off x="1659672" y="1149774"/>
            <a:ext cx="34420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dirty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</a:rPr>
              <a:t>【before】</a:t>
            </a:r>
            <a:endParaRPr lang="ja-JP" altLang="en-US" sz="5400" b="0" cap="none" spc="0" dirty="0">
              <a:ln w="0"/>
              <a:gradFill>
                <a:gsLst>
                  <a:gs pos="21000">
                    <a:srgbClr val="53575C"/>
                  </a:gs>
                  <a:gs pos="88000">
                    <a:srgbClr val="C5C7CA"/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B4391EEA-8D27-4846-AAD9-533E0F2B53CD}"/>
              </a:ext>
            </a:extLst>
          </p:cNvPr>
          <p:cNvSpPr/>
          <p:nvPr/>
        </p:nvSpPr>
        <p:spPr>
          <a:xfrm>
            <a:off x="7090234" y="1149774"/>
            <a:ext cx="29572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dirty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</a:rPr>
              <a:t>【After】</a:t>
            </a:r>
            <a:endParaRPr lang="ja-JP" altLang="en-US" sz="5400" b="0" cap="none" spc="0" dirty="0">
              <a:ln w="0"/>
              <a:gradFill>
                <a:gsLst>
                  <a:gs pos="21000">
                    <a:srgbClr val="53575C"/>
                  </a:gs>
                  <a:gs pos="88000">
                    <a:srgbClr val="C5C7CA"/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087410312"/>
      </p:ext>
    </p:extLst>
  </p:cSld>
  <p:clrMapOvr>
    <a:masterClrMapping/>
  </p:clrMapOvr>
</p:sld>
</file>

<file path=ppt/theme/theme1.xml><?xml version="1.0" encoding="utf-8"?>
<a:theme xmlns:a="http://schemas.openxmlformats.org/drawingml/2006/main" name="トリミング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TM10001105[[fn=トリミング]]</Template>
  <TotalTime>5</TotalTime>
  <Words>6</Words>
  <Application>Microsoft Office PowerPoint</Application>
  <PresentationFormat>ワイド画面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3" baseType="lpstr">
      <vt:lpstr>Franklin Gothic Book</vt:lpstr>
      <vt:lpstr>トリミング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matushita hiroyuki</dc:creator>
  <cp:lastModifiedBy>matushita hiroyuki</cp:lastModifiedBy>
  <cp:revision>1</cp:revision>
  <dcterms:created xsi:type="dcterms:W3CDTF">2021-06-25T06:43:45Z</dcterms:created>
  <dcterms:modified xsi:type="dcterms:W3CDTF">2021-06-25T06:48:55Z</dcterms:modified>
</cp:coreProperties>
</file>